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50838-BB68-4ABE-88CD-B8648DFA69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23D167-035B-4DA3-8C05-BA0B1F9423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2934E-B694-42D9-9190-38EFD3E52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36A4-5931-41D6-85A5-0D95C7AFCAC1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08C2B-B38D-4380-9540-610D250F0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83ECCD-A77A-44AD-9A20-F31C3E35F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2F513-9BDA-4A0C-ABF9-4CA8A92D4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013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2F4FB-26C0-4869-A68D-D4E4E772C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5A9F31-DB77-4036-A2B6-82B1DBCB63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398B3-884B-4BB2-B62A-26F5D0FB3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36A4-5931-41D6-85A5-0D95C7AFCAC1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74C8F-C218-458D-99A4-C64773701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FA0E2-277F-4571-B5BA-1B88D3C06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2F513-9BDA-4A0C-ABF9-4CA8A92D4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167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05A711-0DAB-4FB4-A26B-725210912A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4EDBA3-9E5C-45CE-BD0B-9DA51CCCC0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B227D4-045C-43D4-9C35-A46468971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36A4-5931-41D6-85A5-0D95C7AFCAC1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26E37-89E4-402C-BEC9-2E3A210E9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FAC8AA-814C-4862-8127-32CD4A040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2F513-9BDA-4A0C-ABF9-4CA8A92D4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407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E61A5-9F71-411E-BE93-0C0F8AEB5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5D4D8-E149-44C5-923D-D9B1A4610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A3049-8FB5-4DF7-B109-08E53B68F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36A4-5931-41D6-85A5-0D95C7AFCAC1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5A642-4A73-4830-B6D6-DB99E0532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8D276-AD89-4639-A99D-C9252FB0E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2F513-9BDA-4A0C-ABF9-4CA8A92D4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941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7B133-9187-46AE-86AC-4F6ACB7BA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35950A-511A-4597-B82C-BF489866D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98F35-93F0-4557-A9B7-1CAB53299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36A4-5931-41D6-85A5-0D95C7AFCAC1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7CB920-9689-4022-9772-26147B276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720ED-2B46-4E26-9A33-23CF03A27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2F513-9BDA-4A0C-ABF9-4CA8A92D4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436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7D8FD-7736-43F6-A0E3-7954F1CCD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FB266-8F17-4226-9299-8D9AB75B26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CDE98-77E1-48AE-B9A3-7B76B8A8FC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E50274-931D-4602-B3B0-E24B057D1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36A4-5931-41D6-85A5-0D95C7AFCAC1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9CA4E7-B006-4A80-99AA-A103FAA02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B0E383-7E28-4BF2-8B32-9583C6E20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2F513-9BDA-4A0C-ABF9-4CA8A92D4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530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2B042-3134-40EB-9B13-C50CCDEED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A51C4B-9012-40CA-B509-52BCA94DF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954504-F22F-4C28-8D42-A943F5DA56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914579-5FEE-458B-93FB-6BA99E8877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D9E45C-6C65-4091-8E3E-70930B9577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DEA75E-AAC6-4333-B1B1-0D64975AD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36A4-5931-41D6-85A5-0D95C7AFCAC1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21F324-8E90-4696-A6D5-00F8DA04E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380BB8-3BEB-417B-BBEA-49E107263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2F513-9BDA-4A0C-ABF9-4CA8A92D4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10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D35A1-FCAE-40E9-A958-94622266F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A9EA7E-54C1-4F4F-AF73-CDB87E5C3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36A4-5931-41D6-85A5-0D95C7AFCAC1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F8FB92-7C98-4EEE-9B63-DA0CFC2DD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F7C9FE-EDB8-4ED5-B7D6-481D5735C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2F513-9BDA-4A0C-ABF9-4CA8A92D4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91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08D9F7-047D-472B-B7B3-793701132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36A4-5931-41D6-85A5-0D95C7AFCAC1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84C518-16A6-409E-98A0-51D037328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C02304-7454-4C6C-9C9E-D44825EE5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2F513-9BDA-4A0C-ABF9-4CA8A92D4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139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88470-3AA2-467E-AE03-CE17D98BE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42FE6C-2197-406E-9E3F-3F7509C51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D210DF-F0B8-4E90-9629-76F4941E9A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113F5B-B992-44CD-A5B3-7A9AD25A1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36A4-5931-41D6-85A5-0D95C7AFCAC1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4CF3B5-5CF4-45BA-AE5E-ABA8C1451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699470-0CD4-4568-B054-0AA8E8C5A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2F513-9BDA-4A0C-ABF9-4CA8A92D4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148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CA742-4EE6-4538-A586-7A91123AF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52D25E-79B9-4CC5-BA09-71B8873810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9D4B18-9ADC-4856-923D-5B1538B1F9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0B7F62-7340-4D10-BC37-B578CF323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36A4-5931-41D6-85A5-0D95C7AFCAC1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2B036C-7DD4-4857-8616-32240EA8A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90DBF-7235-439B-967C-7D3128DB0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2F513-9BDA-4A0C-ABF9-4CA8A92D4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512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419268-44AF-4A0C-934A-C60700670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0DC788-D8B1-4025-8B64-40FFDB9AFC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7B738-5EFB-4285-B62C-8C48DE2E41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E36A4-5931-41D6-85A5-0D95C7AFCAC1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CC621-C499-49A4-8E80-22C26206EF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9F5147-2694-45E8-BAAA-BEDA24CB86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2F513-9BDA-4A0C-ABF9-4CA8A92D4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042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international.scholarvox.com/catalog/book/docid/88838925?searchterm=Medical%20Biochemistry%20at%20a%20Glance" TargetMode="External"/><Relationship Id="rId3" Type="http://schemas.openxmlformats.org/officeDocument/2006/relationships/hyperlink" Target="https://international.scholarvox.com/catalog/book/docid/88838927?searchterm=Embryology%20at%20a%20Glance" TargetMode="External"/><Relationship Id="rId7" Type="http://schemas.openxmlformats.org/officeDocument/2006/relationships/hyperlink" Target="https://international.scholarvox.com/catalog/book/docid/88930712?searchterm=Medical%20Biochemistry" TargetMode="External"/><Relationship Id="rId2" Type="http://schemas.openxmlformats.org/officeDocument/2006/relationships/hyperlink" Target="https://international.scholarvox.com/catalog/book/docid/88945286?searchterm=Anatomy%20Essentials%20For%20Dummies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nternational.scholarvox.com/catalog/book/docid/88838949?searchterm=physiology%20at%20Glance" TargetMode="External"/><Relationship Id="rId5" Type="http://schemas.openxmlformats.org/officeDocument/2006/relationships/hyperlink" Target="https://international.scholarvox.com/catalog/book/docid/88830220?searchterm=human%20Physiology%20,%20Biochemistry%20and%20Basic%20Medicine" TargetMode="External"/><Relationship Id="rId4" Type="http://schemas.openxmlformats.org/officeDocument/2006/relationships/hyperlink" Target="https://international.scholarvox.com/catalog/book/docid/88838978?searchterm=clinical%20anatomy" TargetMode="External"/><Relationship Id="rId9" Type="http://schemas.openxmlformats.org/officeDocument/2006/relationships/hyperlink" Target="https://international.scholarvox.com/catalog/book/docid/88864230?searchterm=Principle%20of%20Organic%20Chemistry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international.scholarvox.com/catalog/book/docid/88836515?searchterm=Maclachlan,%20N.%20James" TargetMode="External"/><Relationship Id="rId13" Type="http://schemas.openxmlformats.org/officeDocument/2006/relationships/hyperlink" Target="https://international.scholarvox.com/catalog/book/docid/88838986?searchterm=Immunology" TargetMode="External"/><Relationship Id="rId3" Type="http://schemas.openxmlformats.org/officeDocument/2006/relationships/hyperlink" Target="https://international.scholarvox.com/catalog/book/docid/88839092?searchterm=Pathology" TargetMode="External"/><Relationship Id="rId7" Type="http://schemas.openxmlformats.org/officeDocument/2006/relationships/hyperlink" Target="https://international.scholarvox.com/catalog/book/docid/88812002?searchterm=Mahy,%20Brian%20W.%20J." TargetMode="External"/><Relationship Id="rId12" Type="http://schemas.openxmlformats.org/officeDocument/2006/relationships/hyperlink" Target="https://international.scholarvox.com/catalog/book/docid/88930743?searchterm=systems%20Immunology%20and%20%20Infection%20Microbiology" TargetMode="External"/><Relationship Id="rId2" Type="http://schemas.openxmlformats.org/officeDocument/2006/relationships/hyperlink" Target="https://international.scholarvox.com/catalog/book/docid/88839044?searchterm=Newell,%20Barr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nternational.scholarvox.com/catalog/book/docid/88839103?searchterm=Microbiology" TargetMode="External"/><Relationship Id="rId11" Type="http://schemas.openxmlformats.org/officeDocument/2006/relationships/hyperlink" Target="https://international.scholarvox.com/catalog/book/docid/88930517?searchterm=virus%20,%20Bacteria%20and%20Fungi%20In%20the%20Built%20Environment" TargetMode="External"/><Relationship Id="rId5" Type="http://schemas.openxmlformats.org/officeDocument/2006/relationships/hyperlink" Target="https://international.scholarvox.com/catalog/book/docid/88836442?searchterm=Understanding%20Pulmonary%20Pathology" TargetMode="External"/><Relationship Id="rId10" Type="http://schemas.openxmlformats.org/officeDocument/2006/relationships/hyperlink" Target="https://international.scholarvox.com/catalog/book/docid/88829704?searchterm=Environmental%20Mycology%20in%20Public%20Health" TargetMode="External"/><Relationship Id="rId4" Type="http://schemas.openxmlformats.org/officeDocument/2006/relationships/hyperlink" Target="https://international.scholarvox.com/catalog/book/docid/88827076?searchterm=nervous%20System" TargetMode="External"/><Relationship Id="rId9" Type="http://schemas.openxmlformats.org/officeDocument/2006/relationships/hyperlink" Target="https://international.scholarvox.com/catalog/book/docid/88864491?searchterm=Human%20Parasitolog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C5F81-5C8A-41DF-B0BB-8AF593FA6E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UMST curriculum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3B863-2D55-444E-A385-87CEE1CD16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669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E7500-CC9B-4218-BDEB-ED52823C06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3048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1CBFDD-EE05-4831-8830-9279288EF6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04801"/>
            <a:ext cx="12192000" cy="6440556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E09F82E-FE17-48CF-BB82-1DC54EE19F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441572"/>
              </p:ext>
            </p:extLst>
          </p:nvPr>
        </p:nvGraphicFramePr>
        <p:xfrm>
          <a:off x="-1" y="304803"/>
          <a:ext cx="12192000" cy="582361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25272">
                  <a:extLst>
                    <a:ext uri="{9D8B030D-6E8A-4147-A177-3AD203B41FA5}">
                      <a16:colId xmlns:a16="http://schemas.microsoft.com/office/drawing/2014/main" val="533478749"/>
                    </a:ext>
                  </a:extLst>
                </a:gridCol>
                <a:gridCol w="1338705">
                  <a:extLst>
                    <a:ext uri="{9D8B030D-6E8A-4147-A177-3AD203B41FA5}">
                      <a16:colId xmlns:a16="http://schemas.microsoft.com/office/drawing/2014/main" val="211485199"/>
                    </a:ext>
                  </a:extLst>
                </a:gridCol>
                <a:gridCol w="5499373">
                  <a:extLst>
                    <a:ext uri="{9D8B030D-6E8A-4147-A177-3AD203B41FA5}">
                      <a16:colId xmlns:a16="http://schemas.microsoft.com/office/drawing/2014/main" val="23627101"/>
                    </a:ext>
                  </a:extLst>
                </a:gridCol>
                <a:gridCol w="4028650">
                  <a:extLst>
                    <a:ext uri="{9D8B030D-6E8A-4147-A177-3AD203B41FA5}">
                      <a16:colId xmlns:a16="http://schemas.microsoft.com/office/drawing/2014/main" val="2338921240"/>
                    </a:ext>
                  </a:extLst>
                </a:gridCol>
              </a:tblGrid>
              <a:tr h="53903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subject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semester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/>
                        <a:t>ScholarVox</a:t>
                      </a:r>
                      <a:r>
                        <a:rPr lang="en-US" sz="2000" dirty="0"/>
                        <a:t> 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194193"/>
                  </a:ext>
                </a:extLst>
              </a:tr>
              <a:tr h="15355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Anatomy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2,3,4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(Anatomy Essentials For Dummies) by(Maggie </a:t>
                      </a:r>
                      <a:r>
                        <a:rPr lang="en-US" sz="1600" dirty="0" err="1"/>
                        <a:t>Norsis&amp;Donna</a:t>
                      </a:r>
                      <a:r>
                        <a:rPr lang="en-US" sz="1600" dirty="0"/>
                        <a:t> Rea Siegfried)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(Embryology at a Glance)by(</a:t>
                      </a:r>
                      <a:r>
                        <a:rPr lang="en-US" sz="1600" dirty="0" err="1"/>
                        <a:t>Sammel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webster</a:t>
                      </a:r>
                      <a:r>
                        <a:rPr lang="en-US" sz="1600" dirty="0"/>
                        <a:t> &amp; </a:t>
                      </a:r>
                      <a:r>
                        <a:rPr lang="en-US" sz="1600" dirty="0" err="1"/>
                        <a:t>Rhinnon</a:t>
                      </a:r>
                      <a:r>
                        <a:rPr lang="en-US" sz="1600" dirty="0"/>
                        <a:t> de </a:t>
                      </a:r>
                      <a:r>
                        <a:rPr lang="en-US" sz="1600" dirty="0" err="1"/>
                        <a:t>Wreede</a:t>
                      </a:r>
                      <a:r>
                        <a:rPr lang="en-US" sz="1600" dirty="0"/>
                        <a:t>).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(Clinical Anatomy)by(Ellis </a:t>
                      </a:r>
                      <a:r>
                        <a:rPr lang="en-US" sz="1600" dirty="0" err="1"/>
                        <a:t>Harlod</a:t>
                      </a:r>
                      <a:r>
                        <a:rPr lang="en-US" sz="1600" dirty="0"/>
                        <a:t> &amp;</a:t>
                      </a:r>
                      <a:r>
                        <a:rPr lang="en-US" sz="1600" dirty="0" err="1"/>
                        <a:t>Vishy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Mahadven</a:t>
                      </a:r>
                      <a:r>
                        <a:rPr lang="en-US" sz="16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hlinkClick r:id="rId2"/>
                        </a:rPr>
                        <a:t>https://international.scholarvox.com/catalog/book/docid/88945286?searchterm=Anatomy%20Essentials%20For%20Dummies#</a:t>
                      </a:r>
                      <a:endParaRPr lang="en-US" sz="11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hlinkClick r:id="rId3"/>
                        </a:rPr>
                        <a:t>https://international.scholarvox.com/catalog/book/docid/88838927?searchterm=Embryology%20at%20a%20Glance#</a:t>
                      </a:r>
                      <a:endParaRPr lang="en-US" sz="11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hlinkClick r:id="rId4"/>
                        </a:rPr>
                        <a:t>https://international.scholarvox.com/catalog/book/docid/88838978?searchterm=clinical%20anatomy#</a:t>
                      </a:r>
                      <a:endParaRPr lang="en-US" sz="11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9868782"/>
                  </a:ext>
                </a:extLst>
              </a:tr>
              <a:tr h="105379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Physiology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2,3,4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(human Physiology , Biochemistry and Basic Medicine) by(</a:t>
                      </a:r>
                      <a:r>
                        <a:rPr lang="en-US" sz="1600" dirty="0" err="1"/>
                        <a:t>Laurince</a:t>
                      </a:r>
                      <a:r>
                        <a:rPr lang="en-US" sz="1600" dirty="0"/>
                        <a:t> A . Cole &amp;peter </a:t>
                      </a:r>
                      <a:r>
                        <a:rPr lang="en-US" sz="1600" dirty="0" err="1"/>
                        <a:t>R.Krmer</a:t>
                      </a:r>
                      <a:r>
                        <a:rPr lang="en-US" sz="1600" dirty="0"/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(physiology at Glance)third addition by(Jeremy P.T Ward &amp; Roger W.A Linden)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hlinkClick r:id="rId5"/>
                        </a:rPr>
                        <a:t>https://international.scholarvox.com/catalog/book/docid/88830220?searchterm=human%20Physiology%20,%20Biochemistry%20and%20Basic%20Medicine</a:t>
                      </a:r>
                      <a:endParaRPr lang="en-US" sz="11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hlinkClick r:id="rId6"/>
                        </a:rPr>
                        <a:t>https://international.scholarvox.com/catalog/book/docid/88838949?searchterm=physiology%20at%20Glance</a:t>
                      </a:r>
                      <a:endParaRPr lang="en-US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1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280341"/>
                  </a:ext>
                </a:extLst>
              </a:tr>
              <a:tr h="1987164">
                <a:tc>
                  <a:txBody>
                    <a:bodyPr/>
                    <a:lstStyle/>
                    <a:p>
                      <a:r>
                        <a:rPr lang="en-US" sz="1600" dirty="0"/>
                        <a:t>Biochemistry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2,3,4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Medical Biochemistry)second addition by(</a:t>
                      </a:r>
                      <a:r>
                        <a:rPr lang="en-US" sz="1600" dirty="0" err="1"/>
                        <a:t>Antinio</a:t>
                      </a:r>
                      <a:r>
                        <a:rPr lang="en-US" sz="1600" dirty="0"/>
                        <a:t> Blanco &amp; Gustavo Blanco)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(Medical Biochemistry at a Glance )third addition by (J.G </a:t>
                      </a:r>
                      <a:r>
                        <a:rPr lang="en-US" sz="1600" dirty="0" err="1"/>
                        <a:t>Salway</a:t>
                      </a:r>
                      <a:r>
                        <a:rPr lang="en-US" sz="1600" dirty="0"/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(Principle of Organic Chemistry ) By(</a:t>
                      </a:r>
                      <a:r>
                        <a:rPr lang="en-US" sz="1600" dirty="0" err="1"/>
                        <a:t>Ropert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J.Oullette</a:t>
                      </a:r>
                      <a:r>
                        <a:rPr lang="en-US" sz="1600" dirty="0"/>
                        <a:t> &amp; J </a:t>
                      </a:r>
                      <a:r>
                        <a:rPr lang="en-US" sz="1600" dirty="0" err="1"/>
                        <a:t>Daivd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Rawn</a:t>
                      </a:r>
                      <a:r>
                        <a:rPr lang="en-US" sz="1600" dirty="0"/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hlinkClick r:id="rId7"/>
                        </a:rPr>
                        <a:t>https://international.scholarvox.com/catalog/book/docid/88930712?searchterm=Medical%20Biochemistry</a:t>
                      </a:r>
                      <a:endParaRPr lang="en-US" sz="11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hlinkClick r:id="rId8"/>
                        </a:rPr>
                        <a:t>https://international.scholarvox.com/catalog/book/docid/88838925?searchterm=Medical%20Biochemistry%20at%20a%20Glance</a:t>
                      </a:r>
                      <a:endParaRPr lang="en-US" sz="11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hlinkClick r:id="rId9"/>
                        </a:rPr>
                        <a:t>https://international.scholarvox.com/catalog/book/docid/88864230?searchterm=Principle%20of%20Organic%20Chemistry</a:t>
                      </a:r>
                      <a:endParaRPr lang="en-US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1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53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3250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21D9D-86D0-47C1-8822-FD6B04D2E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1927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57171C7-7D94-439C-951B-52038CC8B6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2876675"/>
              </p:ext>
            </p:extLst>
          </p:nvPr>
        </p:nvGraphicFramePr>
        <p:xfrm>
          <a:off x="0" y="238540"/>
          <a:ext cx="12192000" cy="765973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49287">
                  <a:extLst>
                    <a:ext uri="{9D8B030D-6E8A-4147-A177-3AD203B41FA5}">
                      <a16:colId xmlns:a16="http://schemas.microsoft.com/office/drawing/2014/main" val="1695748146"/>
                    </a:ext>
                  </a:extLst>
                </a:gridCol>
                <a:gridCol w="993913">
                  <a:extLst>
                    <a:ext uri="{9D8B030D-6E8A-4147-A177-3AD203B41FA5}">
                      <a16:colId xmlns:a16="http://schemas.microsoft.com/office/drawing/2014/main" val="3389043184"/>
                    </a:ext>
                  </a:extLst>
                </a:gridCol>
                <a:gridCol w="4823791">
                  <a:extLst>
                    <a:ext uri="{9D8B030D-6E8A-4147-A177-3AD203B41FA5}">
                      <a16:colId xmlns:a16="http://schemas.microsoft.com/office/drawing/2014/main" val="2594162766"/>
                    </a:ext>
                  </a:extLst>
                </a:gridCol>
                <a:gridCol w="4625009">
                  <a:extLst>
                    <a:ext uri="{9D8B030D-6E8A-4147-A177-3AD203B41FA5}">
                      <a16:colId xmlns:a16="http://schemas.microsoft.com/office/drawing/2014/main" val="444384806"/>
                    </a:ext>
                  </a:extLst>
                </a:gridCol>
              </a:tblGrid>
              <a:tr h="5883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Semester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ScholarVox</a:t>
                      </a:r>
                      <a:r>
                        <a:rPr lang="en-US" sz="1600" dirty="0"/>
                        <a:t> 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2731599"/>
                  </a:ext>
                </a:extLst>
              </a:tr>
              <a:tr h="10946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Pathology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5,6,7,8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(Pathology at Glance)by Finlayson, Caroline   Newell, Barry)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(oral Medicine and Pathology in Glance)by( Scully ,Crispin ,</a:t>
                      </a:r>
                      <a:r>
                        <a:rPr lang="en-US" sz="1600" dirty="0" err="1"/>
                        <a:t>paes</a:t>
                      </a:r>
                      <a:r>
                        <a:rPr lang="en-US" sz="1600" dirty="0"/>
                        <a:t> de </a:t>
                      </a:r>
                      <a:r>
                        <a:rPr lang="en-US" sz="1600" dirty="0" err="1"/>
                        <a:t>Almeide</a:t>
                      </a:r>
                      <a:r>
                        <a:rPr lang="en-US" sz="1600" dirty="0"/>
                        <a:t> ,</a:t>
                      </a:r>
                      <a:r>
                        <a:rPr lang="en-US" sz="1600" dirty="0" err="1"/>
                        <a:t>Oslei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Bagen</a:t>
                      </a:r>
                      <a:r>
                        <a:rPr lang="en-US" sz="1600" dirty="0"/>
                        <a:t> , Joes)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(Disease of Nervous System)by(Harald </a:t>
                      </a:r>
                      <a:r>
                        <a:rPr lang="en-US" sz="1600" dirty="0" err="1"/>
                        <a:t>Sonthimer</a:t>
                      </a:r>
                      <a:r>
                        <a:rPr lang="en-US" sz="1600" dirty="0"/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(Understanding Pulmonary Pathology)by(Richard </a:t>
                      </a:r>
                      <a:r>
                        <a:rPr lang="en-US" sz="1600" dirty="0" err="1"/>
                        <a:t>L.Karand</a:t>
                      </a:r>
                      <a:r>
                        <a:rPr lang="en-US" sz="1600" dirty="0"/>
                        <a:t> .MD)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hlinkClick r:id="rId2"/>
                        </a:rPr>
                        <a:t>https://international.scholarvox.com/catalog/book/docid/88839044?searchterm=Newell,%20Barry</a:t>
                      </a:r>
                      <a:endParaRPr lang="en-US" sz="11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hlinkClick r:id="rId3"/>
                        </a:rPr>
                        <a:t>https://international.scholarvox.com/catalog/book/docid/88839092?searchterm=Pathology#</a:t>
                      </a:r>
                      <a:endParaRPr lang="en-US" sz="11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>
                          <a:hlinkClick r:id="rId4"/>
                        </a:rPr>
                        <a:t>https://international.scholarvox.com/catalog/book/docid/88827076?searchterm=nervous%20System#</a:t>
                      </a:r>
                      <a:endParaRPr lang="en-US" sz="11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hlinkClick r:id="rId5"/>
                        </a:rPr>
                        <a:t>https://international.scholarvox.com/catalog/book/docid/88836442?searchterm=Understanding%20Pulmonary%20Pathology#</a:t>
                      </a:r>
                      <a:endParaRPr lang="en-US" sz="11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23245"/>
                  </a:ext>
                </a:extLst>
              </a:tr>
              <a:tr h="11767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Microbiology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(</a:t>
                      </a:r>
                      <a:r>
                        <a:rPr lang="en-US" sz="1600" dirty="0"/>
                        <a:t>Medical Microbiology and Infection)By(Tom </a:t>
                      </a:r>
                      <a:r>
                        <a:rPr lang="en-US" sz="1600" dirty="0" err="1"/>
                        <a:t>Elliott,Anna</a:t>
                      </a:r>
                      <a:r>
                        <a:rPr lang="en-US" sz="1600" dirty="0"/>
                        <a:t> Casey ,</a:t>
                      </a:r>
                      <a:r>
                        <a:rPr lang="en-US" sz="1600" dirty="0" err="1"/>
                        <a:t>Parter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Lamnert</a:t>
                      </a:r>
                      <a:r>
                        <a:rPr lang="en-US" sz="1600" dirty="0"/>
                        <a:t> &amp;</a:t>
                      </a:r>
                      <a:r>
                        <a:rPr lang="en-US" sz="1600" dirty="0" err="1"/>
                        <a:t>Johnothan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Sandoe</a:t>
                      </a:r>
                      <a:r>
                        <a:rPr lang="en-US" sz="1600" dirty="0"/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(General Virology by(</a:t>
                      </a:r>
                      <a:r>
                        <a:rPr lang="nl-NL" sz="1600" dirty="0"/>
                        <a:t>Mahy, Brian W. J. • Van Regenmortel, Marc H. V.)</a:t>
                      </a:r>
                      <a:endParaRPr lang="en-US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(</a:t>
                      </a:r>
                      <a:r>
                        <a:rPr lang="en-US" sz="1600" dirty="0" err="1"/>
                        <a:t>Fenner's</a:t>
                      </a:r>
                      <a:r>
                        <a:rPr lang="en-US" sz="1600" dirty="0"/>
                        <a:t> Veterinary Virology) fifth Addition by( </a:t>
                      </a:r>
                      <a:r>
                        <a:rPr lang="en-US" sz="1600" dirty="0" err="1"/>
                        <a:t>Maclachlan</a:t>
                      </a:r>
                      <a:r>
                        <a:rPr lang="en-US" sz="1600" dirty="0"/>
                        <a:t>, N. James)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(Human Parasitology ) fifth addition by (</a:t>
                      </a:r>
                      <a:r>
                        <a:rPr lang="en-US" sz="1600" dirty="0" err="1"/>
                        <a:t>Bogitsh</a:t>
                      </a:r>
                      <a:r>
                        <a:rPr lang="en-US" sz="1600" dirty="0"/>
                        <a:t>, Burton J. • Carter, Clint E. • </a:t>
                      </a:r>
                      <a:r>
                        <a:rPr lang="en-US" sz="1600" dirty="0" err="1"/>
                        <a:t>Oeltmann</a:t>
                      </a:r>
                      <a:r>
                        <a:rPr lang="en-US" sz="1600" dirty="0"/>
                        <a:t>, Thomas N.)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(Environmental Mycology in Public Health )by (</a:t>
                      </a:r>
                      <a:r>
                        <a:rPr lang="en-US" sz="1600" dirty="0" err="1"/>
                        <a:t>Vieges</a:t>
                      </a:r>
                      <a:r>
                        <a:rPr lang="en-US" sz="1600" dirty="0"/>
                        <a:t> and Carla)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(virus , Bacteria and Fungi In the Built Environment) by (Pacheco-</a:t>
                      </a:r>
                      <a:r>
                        <a:rPr lang="en-US" sz="1600" dirty="0" err="1"/>
                        <a:t>Torgal</a:t>
                      </a:r>
                      <a:r>
                        <a:rPr lang="en-US" sz="1600" dirty="0"/>
                        <a:t> ,F </a:t>
                      </a:r>
                      <a:r>
                        <a:rPr lang="en-US" sz="1600" dirty="0" err="1"/>
                        <a:t>Inanov</a:t>
                      </a:r>
                      <a:r>
                        <a:rPr lang="en-US" sz="1600" dirty="0"/>
                        <a:t> , </a:t>
                      </a:r>
                      <a:r>
                        <a:rPr lang="en-US" sz="1600" dirty="0" err="1"/>
                        <a:t>Voloymyr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Falkiham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Joeseph</a:t>
                      </a:r>
                      <a:r>
                        <a:rPr lang="en-US" sz="1600" dirty="0"/>
                        <a:t> O)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(systems Immunology and  Infection Microbiology) by( Chen, </a:t>
                      </a:r>
                      <a:r>
                        <a:rPr lang="en-US" sz="1600" dirty="0" err="1"/>
                        <a:t>Bor-sen</a:t>
                      </a:r>
                      <a:r>
                        <a:rPr lang="en-US" sz="1600" dirty="0"/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(Immunology)by(</a:t>
                      </a:r>
                      <a:r>
                        <a:rPr lang="en-US" sz="1600" dirty="0" err="1"/>
                        <a:t>Iontodd,Gavin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Spikett,Lucy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Faircalough</a:t>
                      </a:r>
                      <a:r>
                        <a:rPr lang="en-US" sz="1600" dirty="0"/>
                        <a:t>).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hlinkClick r:id="rId6"/>
                        </a:rPr>
                        <a:t>https://international.scholarvox.com/catalog/book/docid/88839103?searchterm=Microbiology#</a:t>
                      </a:r>
                      <a:endParaRPr lang="en-US" sz="11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hlinkClick r:id="rId7"/>
                        </a:rPr>
                        <a:t>https://international.scholarvox.com/catalog/book/docid/88812002?searchterm=Mahy,%20Brian%20W.%20J.#</a:t>
                      </a:r>
                      <a:endParaRPr lang="en-US" sz="11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hlinkClick r:id="rId8"/>
                        </a:rPr>
                        <a:t>https://international.scholarvox.com/catalog/book/docid/88836515?searchterm=Maclachlan,%20N.%20James#</a:t>
                      </a:r>
                      <a:endParaRPr lang="en-US" sz="11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hlinkClick r:id="rId9"/>
                        </a:rPr>
                        <a:t>https://international.scholarvox.com/catalog/book/docid/88864491?searchterm=Human%20Parasitology#</a:t>
                      </a:r>
                      <a:endParaRPr lang="en-US" sz="11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hlinkClick r:id="rId10"/>
                        </a:rPr>
                        <a:t>https://international.scholarvox.com/catalog/book/docid/88829704?searchterm=Environmental%20Mycology%20in%20Public%20Health#</a:t>
                      </a:r>
                      <a:endParaRPr lang="en-US" sz="11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hlinkClick r:id="rId11"/>
                        </a:rPr>
                        <a:t>https://international.scholarvox.com/catalog/book/docid/88930517?searchterm=virus%20,%20Bacteria%20and%20Fungi%20In%20the%20Built%20Environment#</a:t>
                      </a:r>
                      <a:endParaRPr lang="en-US" sz="11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hlinkClick r:id="rId12"/>
                        </a:rPr>
                        <a:t>https://international.scholarvox.com/catalog/book/docid/88930743?searchterm=systems%20Immunology%20and%20%20Infection%20Microbiology</a:t>
                      </a:r>
                      <a:endParaRPr lang="en-US" sz="11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hlinkClick r:id="rId13"/>
                        </a:rPr>
                        <a:t>https://international.scholarvox.com/catalog/book/docid/88838986?searchterm=Immunology#</a:t>
                      </a:r>
                      <a:endParaRPr lang="en-US" sz="11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865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3422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847</Words>
  <Application>Microsoft Office PowerPoint</Application>
  <PresentationFormat>Widescreen</PresentationFormat>
  <Paragraphs>63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UMST curriculum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UMST curriculum</dc:title>
  <dc:creator>user</dc:creator>
  <cp:lastModifiedBy>user</cp:lastModifiedBy>
  <cp:revision>20</cp:revision>
  <dcterms:created xsi:type="dcterms:W3CDTF">2024-09-05T16:28:01Z</dcterms:created>
  <dcterms:modified xsi:type="dcterms:W3CDTF">2024-09-06T18:27:02Z</dcterms:modified>
</cp:coreProperties>
</file>